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324" autoAdjust="0"/>
    <p:restoredTop sz="92362" autoAdjust="0"/>
  </p:normalViewPr>
  <p:slideViewPr>
    <p:cSldViewPr>
      <p:cViewPr varScale="1">
        <p:scale>
          <a:sx n="63" d="100"/>
          <a:sy n="63" d="100"/>
        </p:scale>
        <p:origin x="-6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pPr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370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pPr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50425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pPr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78908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pPr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6570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pPr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3974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pPr/>
              <a:t>5/20/2017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27761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pPr/>
              <a:t>5/20/2017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3175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pPr/>
              <a:t>5/20/2017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8340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pPr/>
              <a:t>5/20/2017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0260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pPr/>
              <a:t>5/20/2017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5448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DE05-94D7-4DA3-A752-381CCE339888}" type="datetimeFigureOut">
              <a:rPr lang="en-US" smtClean="0"/>
              <a:pPr/>
              <a:t>5/20/2017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BC6E-6A81-482F-A332-A1BE82B7C6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4776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6DE05-94D7-4DA3-A752-381CCE339888}" type="datetimeFigureOut">
              <a:rPr lang="en-US" smtClean="0"/>
              <a:pPr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0BC6E-6A81-482F-A332-A1BE82B7C6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3440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57956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4000" t="-15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657600" y="1752600"/>
            <a:ext cx="457200" cy="3508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0134600" y="990600"/>
            <a:ext cx="8229600" cy="452596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959207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439400" y="2057400"/>
            <a:ext cx="609600" cy="10668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3182600" y="3810000"/>
            <a:ext cx="3810000" cy="3382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895421" y="5999148"/>
            <a:ext cx="33531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Mẹ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gà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ấp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ủ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119590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371460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H="1">
            <a:off x="-3657600" y="1905000"/>
            <a:ext cx="228600" cy="1222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629400" y="4419600"/>
            <a:ext cx="1219200" cy="20113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-152400" y="5780782"/>
            <a:ext cx="4126835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Lòng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trắng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, </a:t>
            </a:r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lòng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vi-VN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đỏ</a:t>
            </a:r>
            <a:endParaRPr lang="en-US" sz="3200" b="1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  <a:p>
            <a:pPr algn="ctr"/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Thành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mỏ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, </a:t>
            </a:r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thành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chân</a:t>
            </a:r>
            <a:endParaRPr lang="en-US" sz="32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38149" y="5799393"/>
            <a:ext cx="2829621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Cái</a:t>
            </a:r>
            <a:r>
              <a:rPr lang="en-US" sz="32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mỏ</a:t>
            </a:r>
            <a:r>
              <a:rPr lang="en-US" sz="32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tí</a:t>
            </a:r>
            <a:r>
              <a:rPr lang="en-US" sz="32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hon</a:t>
            </a:r>
            <a:endParaRPr lang="en-US" sz="3200" b="1" cap="none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  <a:p>
            <a:pPr algn="ctr"/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Cái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chân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bé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xíu</a:t>
            </a:r>
            <a:endParaRPr lang="en-US" sz="32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622143" y="4814508"/>
            <a:ext cx="2514600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Lông</a:t>
            </a:r>
            <a:r>
              <a:rPr lang="en-US" sz="32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vàng</a:t>
            </a:r>
            <a:r>
              <a:rPr lang="en-US" sz="32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mát</a:t>
            </a:r>
            <a:r>
              <a:rPr lang="en-US" sz="32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dịu</a:t>
            </a:r>
            <a:endParaRPr lang="en-US" sz="3200" b="1" cap="none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  <a:p>
            <a:pPr algn="ctr"/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Mắt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vi-VN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đ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en </a:t>
            </a:r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sáng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ngời</a:t>
            </a:r>
            <a:endParaRPr lang="en-US" sz="32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63507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 dir="vert"/>
      </p:transition>
    </mc:Choice>
    <mc:Fallback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362200" y="4953000"/>
            <a:ext cx="473392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Ơ</a:t>
            </a:r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 </a:t>
            </a:r>
            <a:r>
              <a:rPr lang="en-US" sz="5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chú</a:t>
            </a:r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5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gà</a:t>
            </a:r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vi-VN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ơi</a:t>
            </a:r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!</a:t>
            </a:r>
          </a:p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Ta </a:t>
            </a:r>
            <a:r>
              <a:rPr lang="en-US" sz="5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yêu</a:t>
            </a:r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5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chú</a:t>
            </a:r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5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lắm</a:t>
            </a:r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!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36395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36618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42</Words>
  <Application>Microsoft Office PowerPoint</Application>
  <PresentationFormat>On-screen Show (4:3)</PresentationFormat>
  <Paragraphs>9</Paragraphs>
  <Slides>7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DNC</dc:creator>
  <cp:lastModifiedBy>TT</cp:lastModifiedBy>
  <cp:revision>5</cp:revision>
  <dcterms:created xsi:type="dcterms:W3CDTF">2017-01-27T15:33:57Z</dcterms:created>
  <dcterms:modified xsi:type="dcterms:W3CDTF">2017-05-20T05:40:23Z</dcterms:modified>
</cp:coreProperties>
</file>